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5" r:id="rId4"/>
    <p:sldId id="257" r:id="rId5"/>
    <p:sldId id="259" r:id="rId6"/>
    <p:sldId id="263" r:id="rId7"/>
    <p:sldId id="261" r:id="rId8"/>
    <p:sldId id="262" r:id="rId9"/>
    <p:sldId id="266" r:id="rId10"/>
    <p:sldId id="268" r:id="rId11"/>
    <p:sldId id="270" r:id="rId12"/>
    <p:sldId id="271" r:id="rId13"/>
    <p:sldId id="27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8241A-F1E1-433B-A1B6-CD70759CE0EC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E71C-C0D8-4255-9471-80D90E45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BE71C-C0D8-4255-9471-80D90E4537C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руппа\Desktop\7f5a8598-942e-4db9-80a2-cd0f8fd13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142985"/>
            <a:ext cx="664373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познавательный  проект по ФЭМП</a:t>
            </a:r>
          </a:p>
          <a:p>
            <a:pPr algn="ctr"/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МАТЕМАТИЧЕСКИЕ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     СКАЗКИ</a:t>
            </a:r>
          </a:p>
          <a:p>
            <a:pPr algn="r">
              <a:defRPr/>
            </a:pP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Подготовила и провела: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Калиничева В.А.</a:t>
            </a:r>
          </a:p>
          <a:p>
            <a:pPr algn="ctr"/>
            <a:endParaRPr lang="ru-RU" sz="36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lnSpc>
                <a:spcPct val="20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9144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pic>
        <p:nvPicPr>
          <p:cNvPr id="1026" name="Picture 2" descr="F:\DCIM\113_PANA\P11308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071810"/>
            <a:ext cx="3714776" cy="2643206"/>
          </a:xfrm>
          <a:prstGeom prst="rect">
            <a:avLst/>
          </a:prstGeom>
          <a:noFill/>
        </p:spPr>
      </p:pic>
      <p:pic>
        <p:nvPicPr>
          <p:cNvPr id="1027" name="Picture 3" descr="F:\DCIM\113_PANA\P11308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500042"/>
            <a:ext cx="4003645" cy="2368091"/>
          </a:xfrm>
          <a:prstGeom prst="rect">
            <a:avLst/>
          </a:prstGeom>
          <a:noFill/>
        </p:spPr>
      </p:pic>
      <p:pic>
        <p:nvPicPr>
          <p:cNvPr id="1030" name="Picture 6" descr="F:\DCIM\113_PANA\P11308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4" y="928670"/>
            <a:ext cx="4480814" cy="4646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91440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82341"/>
            <a:ext cx="771530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F:\DCIM\113_PANA\P11308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071943"/>
            <a:ext cx="3737755" cy="1785950"/>
          </a:xfrm>
          <a:prstGeom prst="rect">
            <a:avLst/>
          </a:prstGeom>
          <a:noFill/>
        </p:spPr>
      </p:pic>
      <p:pic>
        <p:nvPicPr>
          <p:cNvPr id="8" name="Picture 9" descr="F:\DCIM\113_PANA\P11308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428604"/>
            <a:ext cx="4857784" cy="3500462"/>
          </a:xfrm>
          <a:prstGeom prst="rect">
            <a:avLst/>
          </a:prstGeom>
          <a:noFill/>
        </p:spPr>
      </p:pic>
      <p:pic>
        <p:nvPicPr>
          <p:cNvPr id="9" name="Picture 12" descr="F:\DCIM\113_PANA\P113084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500042"/>
            <a:ext cx="3432188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91440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82341"/>
            <a:ext cx="771530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10" descr="F:\DCIM\113_PANA\P11308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28604"/>
            <a:ext cx="2540066" cy="3500462"/>
          </a:xfrm>
          <a:prstGeom prst="rect">
            <a:avLst/>
          </a:prstGeom>
          <a:noFill/>
        </p:spPr>
      </p:pic>
      <p:pic>
        <p:nvPicPr>
          <p:cNvPr id="9" name="Picture 8" descr="F:\DCIM\113_PANA\P11308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2214554"/>
            <a:ext cx="4646587" cy="3360718"/>
          </a:xfrm>
          <a:prstGeom prst="rect">
            <a:avLst/>
          </a:prstGeom>
          <a:noFill/>
        </p:spPr>
      </p:pic>
      <p:pic>
        <p:nvPicPr>
          <p:cNvPr id="10" name="Picture 2" descr="C:\Users\555\Desktop\walking_4_h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14290"/>
            <a:ext cx="1819274" cy="2534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9144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командная игра: </a:t>
            </a:r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</a:rPr>
              <a:t>Думай,считай,размышляй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82341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Для ребёнка-дошкольника сказка особенно дорога. А математическая сказка может стать ещё и отличным инструментом обучения. В таких сказках герои встречают магические цифры и невероятные геометрические фигуры. Благодаря добрым поступкам и чародейству у ребёнка складывается представление о времени, количестве, форме и прочих математических понятиях.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Математические сказки — не средство запоминания информации, а способ успешного постижения азов науки.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91440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Сказка ложь, да в ней расчёт, </a:t>
            </a:r>
          </a:p>
          <a:p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 Математики учёт,</a:t>
            </a:r>
          </a:p>
          <a:p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 В сказке ты ищи ответ: </a:t>
            </a:r>
          </a:p>
          <a:p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 Время учит или нет?  </a:t>
            </a: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6" name="Picture 2" descr="C:\Users\555\Desktop\walking_4_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071810"/>
            <a:ext cx="1819274" cy="2534620"/>
          </a:xfrm>
          <a:prstGeom prst="rect">
            <a:avLst/>
          </a:prstGeom>
          <a:noFill/>
        </p:spPr>
      </p:pic>
      <p:pic>
        <p:nvPicPr>
          <p:cNvPr id="7" name="Picture 3" descr="C:\Users\555\Desktop\0c4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000108"/>
            <a:ext cx="1752597" cy="2295979"/>
          </a:xfrm>
          <a:prstGeom prst="rect">
            <a:avLst/>
          </a:prstGeom>
          <a:noFill/>
        </p:spPr>
      </p:pic>
      <p:pic>
        <p:nvPicPr>
          <p:cNvPr id="8" name="Picture 2" descr="C:\Users\555\Desktop\walking_2_h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000372"/>
            <a:ext cx="1962150" cy="2733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ea typeface="Batang" pitchFamily="18" charset="-127"/>
              </a:rPr>
              <a:t> 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596" y="357167"/>
            <a:ext cx="83582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 у детей старшего дошкольного возраста через занимательный материал в организованной и самостоятельной деятельности детей.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усвоения дошкольниками математических представлений.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Содействовать развитию умения считать в пределах 10 в прямом и обратном порядке, правильно пользоваться порядковыми и количественными числительными.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закреплению умения узнавать и называть геометрические фигуры.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воспитанию самостоятельности, умения понимать учебную задачу и выполнять ее самостоятельно.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Содействовать повышению уровня готовности детей старшего дошкольного возраста к обучению в школе.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Побуждать родителей к участию в реализации проекта.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  <a:ea typeface="Batang" pitchFamily="18" charset="-127"/>
              </a:rPr>
              <a:t>Математический уголок</a:t>
            </a:r>
            <a:endParaRPr lang="ru-RU" sz="3200" b="1" dirty="0">
              <a:solidFill>
                <a:srgbClr val="0000FF"/>
              </a:solidFill>
              <a:latin typeface="Comic Sans MS" pitchFamily="66" charset="0"/>
              <a:ea typeface="Batang" pitchFamily="18" charset="-127"/>
            </a:endParaRPr>
          </a:p>
        </p:txBody>
      </p:sp>
      <p:pic>
        <p:nvPicPr>
          <p:cNvPr id="2" name="Picture 2" descr="G:\DCIM\112_PANA\P11205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857232"/>
            <a:ext cx="814393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571480"/>
            <a:ext cx="35719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FF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03250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85728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Уголок театрализованной деятельности</a:t>
            </a:r>
            <a:endParaRPr lang="ru-RU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074" name="Picture 2" descr="G:\DCIM\112_PANA\P11205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857232"/>
            <a:ext cx="7786742" cy="476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03250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85786" y="285728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математика в сказках русских писателей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555\Desktop\0_90df0_7cfa6ff5_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785794"/>
            <a:ext cx="2000264" cy="2564441"/>
          </a:xfrm>
          <a:prstGeom prst="rect">
            <a:avLst/>
          </a:prstGeom>
          <a:noFill/>
        </p:spPr>
      </p:pic>
      <p:pic>
        <p:nvPicPr>
          <p:cNvPr id="1027" name="Picture 3" descr="C:\Users\555\Desktop\0e6ecc8c25fdfeab3bc222d527ae40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3357562"/>
            <a:ext cx="1938349" cy="2484824"/>
          </a:xfrm>
          <a:prstGeom prst="rect">
            <a:avLst/>
          </a:prstGeom>
          <a:noFill/>
        </p:spPr>
      </p:pic>
      <p:pic>
        <p:nvPicPr>
          <p:cNvPr id="1028" name="Picture 4" descr="C:\Users\555\Desktop\scrn_big_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3714752"/>
            <a:ext cx="2215362" cy="2959454"/>
          </a:xfrm>
          <a:prstGeom prst="rect">
            <a:avLst/>
          </a:prstGeom>
          <a:noFill/>
        </p:spPr>
      </p:pic>
      <p:pic>
        <p:nvPicPr>
          <p:cNvPr id="1029" name="Picture 5" descr="C:\Users\555\Desktop\3610244 (1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60" y="857232"/>
            <a:ext cx="1757345" cy="2263506"/>
          </a:xfrm>
          <a:prstGeom prst="rect">
            <a:avLst/>
          </a:prstGeom>
          <a:noFill/>
        </p:spPr>
      </p:pic>
      <p:pic>
        <p:nvPicPr>
          <p:cNvPr id="1030" name="Picture 6" descr="C:\Users\555\Desktop\cc53d02ce06918fd4792c20abcf3d14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034" y="1500174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71480"/>
            <a:ext cx="9144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МОДЕЛИРОВАНИЕ</a:t>
            </a:r>
            <a:endParaRPr lang="ru-RU" dirty="0"/>
          </a:p>
        </p:txBody>
      </p:sp>
      <p:pic>
        <p:nvPicPr>
          <p:cNvPr id="1026" name="Picture 2" descr="G:\DCIM\112_PANA\P11204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857364"/>
            <a:ext cx="3571900" cy="3143272"/>
          </a:xfrm>
          <a:prstGeom prst="rect">
            <a:avLst/>
          </a:prstGeom>
          <a:noFill/>
        </p:spPr>
      </p:pic>
      <p:pic>
        <p:nvPicPr>
          <p:cNvPr id="1027" name="Picture 3" descr="G:\DCIM\112_PANA\P11204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214686"/>
            <a:ext cx="3428992" cy="2571744"/>
          </a:xfrm>
          <a:prstGeom prst="rect">
            <a:avLst/>
          </a:prstGeom>
          <a:noFill/>
        </p:spPr>
      </p:pic>
      <p:pic>
        <p:nvPicPr>
          <p:cNvPr id="1028" name="Picture 4" descr="G:\DCIM\112_PANA\P112049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500042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0105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  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9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Геометрические фокусы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26" name="Picture 2" descr="G:\DCIM\112_PANA\P11204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3643315"/>
            <a:ext cx="357189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DCIM\112_PANA\P11204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3643314"/>
            <a:ext cx="371477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DCIM\112_PANA\P11204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348" y="1000108"/>
            <a:ext cx="363462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 12"/>
          <p:cNvSpPr/>
          <p:nvPr/>
        </p:nvSpPr>
        <p:spPr>
          <a:xfrm>
            <a:off x="7072330" y="285728"/>
            <a:ext cx="1857388" cy="1643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357950" y="1714488"/>
            <a:ext cx="1714512" cy="17145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786314" y="500042"/>
            <a:ext cx="1714512" cy="1714512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7148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6" descr="G:\DCIM\112_PANA\P11204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571480"/>
            <a:ext cx="3472320" cy="247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G:\DCIM\112_PANA\P11204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642917"/>
            <a:ext cx="3248802" cy="246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G:\DCIM\112_PANA\P11204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85852" y="3199106"/>
            <a:ext cx="3357586" cy="223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G:\DCIM\112_PANA\P112040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6" y="3214686"/>
            <a:ext cx="31432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4000496" y="1000108"/>
            <a:ext cx="1428760" cy="107157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285720" y="4786322"/>
            <a:ext cx="1071570" cy="10715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72396" y="4643446"/>
            <a:ext cx="1285884" cy="1143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Математические сказки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145" name="Picture 1" descr="G:\DCIM\112_PANA\P11205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379408" y="1522361"/>
            <a:ext cx="4714910" cy="352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G:\DCIM\112_PANA\P11205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3464710" y="1321580"/>
            <a:ext cx="3286150" cy="2500330"/>
          </a:xfrm>
          <a:prstGeom prst="rect">
            <a:avLst/>
          </a:prstGeom>
          <a:noFill/>
        </p:spPr>
      </p:pic>
      <p:pic>
        <p:nvPicPr>
          <p:cNvPr id="6148" name="Picture 4" descr="G:\DCIM\112_PANA\P11205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6150250" y="922056"/>
            <a:ext cx="2915730" cy="2071702"/>
          </a:xfrm>
          <a:prstGeom prst="rect">
            <a:avLst/>
          </a:prstGeom>
          <a:noFill/>
        </p:spPr>
      </p:pic>
      <p:pic>
        <p:nvPicPr>
          <p:cNvPr id="9" name="Picture 2" descr="G:\DCIM\112_PANA\P112053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3500438"/>
            <a:ext cx="37147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180</Words>
  <PresentationFormat>Экран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группа</dc:creator>
  <cp:lastModifiedBy>555</cp:lastModifiedBy>
  <cp:revision>32</cp:revision>
  <dcterms:created xsi:type="dcterms:W3CDTF">2015-07-08T06:19:28Z</dcterms:created>
  <dcterms:modified xsi:type="dcterms:W3CDTF">2018-11-14T06:52:28Z</dcterms:modified>
</cp:coreProperties>
</file>